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72" r:id="rId11"/>
    <p:sldId id="266" r:id="rId12"/>
    <p:sldId id="273" r:id="rId13"/>
    <p:sldId id="274" r:id="rId14"/>
    <p:sldId id="270" r:id="rId15"/>
    <p:sldId id="271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FF2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86464" autoAdjust="0"/>
  </p:normalViewPr>
  <p:slideViewPr>
    <p:cSldViewPr snapToGrid="0" snapToObjects="1">
      <p:cViewPr>
        <p:scale>
          <a:sx n="58" d="100"/>
          <a:sy n="58" d="100"/>
        </p:scale>
        <p:origin x="190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50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5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5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28"/>
          <a:stretch/>
        </p:blipFill>
        <p:spPr>
          <a:xfrm>
            <a:off x="0" y="16624"/>
            <a:ext cx="5769033" cy="81977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504593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267104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"EYE-U"는 시각장애인을 위한 혁신적인 네비게이션 앱으로, 안전하고 원활한 이동을 돕습니다.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363176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319599" y="4237077"/>
            <a:ext cx="7477601" cy="921782"/>
          </a:xfrm>
          <a:prstGeom prst="roundRect">
            <a:avLst>
              <a:gd name="adj" fmla="val 14463"/>
            </a:avLst>
          </a:prstGeom>
          <a:solidFill>
            <a:srgbClr val="B6D6F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770" y="4579382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041594" y="4492466"/>
            <a:ext cx="6533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2024 국민대학교 캡스톤 프로젝트 23팀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319599" y="540877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319599" y="601408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20215206 김호준, 20215207 박성원,  20215209 윤미나, 20215211 이태영, 20215212 정회창(팀장)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8653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1892975"/>
            <a:ext cx="10554414" cy="5471160"/>
          </a:xfrm>
          <a:prstGeom prst="roundRect">
            <a:avLst>
              <a:gd name="adj" fmla="val 2437"/>
            </a:avLst>
          </a:prstGeom>
          <a:solidFill>
            <a:srgbClr val="EAEAEA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2115145"/>
            <a:ext cx="277749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2. AI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2610803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라이브러리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3099435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260162" y="4648081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개발언어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260163" y="4076700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32" y="5347812"/>
            <a:ext cx="4574889" cy="13514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32" y="3099435"/>
            <a:ext cx="2728265" cy="13641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77" y="3004315"/>
            <a:ext cx="2494087" cy="1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054138" y="-10997"/>
            <a:ext cx="9606764" cy="82405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03746" y="10257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err="1" smtClean="0">
                <a:solidFill>
                  <a:srgbClr val="1D1D1B"/>
                </a:solidFill>
                <a:latin typeface="Tomorrow" pitchFamily="34" charset="0"/>
              </a:rPr>
              <a:t>메인화면</a:t>
            </a:r>
            <a:endParaRPr lang="en-US" sz="4374" dirty="0"/>
          </a:p>
        </p:txBody>
      </p:sp>
      <p:sp>
        <p:nvSpPr>
          <p:cNvPr id="7" name="Text 5"/>
          <p:cNvSpPr/>
          <p:nvPr/>
        </p:nvSpPr>
        <p:spPr>
          <a:xfrm>
            <a:off x="2037993" y="37123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1210427"/>
            <a:ext cx="3308465" cy="57977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r="26134"/>
          <a:stretch/>
        </p:blipFill>
        <p:spPr>
          <a:xfrm>
            <a:off x="8625510" y="279812"/>
            <a:ext cx="3862617" cy="75759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054138" y="-10997"/>
            <a:ext cx="9606764" cy="82405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43748" y="10179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음성인식</a:t>
            </a:r>
            <a:endParaRPr lang="en-US" sz="4374" dirty="0"/>
          </a:p>
        </p:txBody>
      </p:sp>
      <p:sp>
        <p:nvSpPr>
          <p:cNvPr id="7" name="Text 5"/>
          <p:cNvSpPr/>
          <p:nvPr/>
        </p:nvSpPr>
        <p:spPr>
          <a:xfrm>
            <a:off x="2037993" y="37123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65" y="1127429"/>
            <a:ext cx="3275215" cy="58806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r="26134"/>
          <a:stretch/>
        </p:blipFill>
        <p:spPr>
          <a:xfrm>
            <a:off x="5661664" y="279811"/>
            <a:ext cx="3862617" cy="75759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662" y="1206333"/>
            <a:ext cx="3241963" cy="5846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r="26134"/>
          <a:stretch/>
        </p:blipFill>
        <p:spPr>
          <a:xfrm>
            <a:off x="10161283" y="279810"/>
            <a:ext cx="3862617" cy="75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054138" y="-10997"/>
            <a:ext cx="9606764" cy="82405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03746" y="10257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객체 인식 모드</a:t>
            </a:r>
            <a:endParaRPr lang="en-US" sz="4374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r="26134"/>
          <a:stretch/>
        </p:blipFill>
        <p:spPr>
          <a:xfrm>
            <a:off x="8625510" y="279812"/>
            <a:ext cx="3862617" cy="75759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18" y="1111106"/>
            <a:ext cx="3325091" cy="59133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39" y="2102513"/>
            <a:ext cx="3289557" cy="347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51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37710" y="36720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향후 개발 계획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699635"/>
            <a:ext cx="3518059" cy="888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08277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개선된 UI/UX 구현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0163" y="6401991"/>
            <a:ext cx="30737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사용 편의성을 고려한 UI/UX를 구현할 계획입니다.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2" y="4699635"/>
            <a:ext cx="3518178" cy="8886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6336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ko-KR" altLang="en-US" sz="2187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편의</a:t>
            </a:r>
            <a:r>
              <a:rPr lang="en-US" sz="2187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기능 개발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778222" y="6401991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편의</a:t>
            </a:r>
            <a:r>
              <a:rPr 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기능 추가를 통해 사용자 편의성을 극대화할 것입니다.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229" y="4699635"/>
            <a:ext cx="3518178" cy="8886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44514" y="59215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정밀한 네비게이션 지원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296400" y="6401991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보다 정확하고 정밀한 네비게이션을 제공할 </a:t>
            </a:r>
            <a:r>
              <a:rPr lang="en-US" sz="1750" dirty="0" err="1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예정입니다</a:t>
            </a:r>
            <a:r>
              <a:rPr 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(</a:t>
            </a:r>
            <a:r>
              <a:rPr lang="ko-KR" altLang="en-US" sz="1750" dirty="0" err="1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맵매칭</a:t>
            </a:r>
            <a:r>
              <a:rPr lang="ko-KR" alt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기능</a:t>
            </a:r>
            <a:r>
              <a:rPr lang="en-US" sz="1750" dirty="0" smtClean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934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037993" y="189880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250412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310943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982164" y="379809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Q&amp;A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2037993" y="496454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56986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617517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037993" y="678049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189904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Contents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399" y="2704386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503801" y="3309699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개요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503801" y="3753922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503801" y="4198144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503801" y="4642366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503801" y="5086588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향후 개발 계획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503801" y="5530810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503801" y="5975033"/>
            <a:ext cx="52934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Q&amp;A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9267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 란?</a:t>
            </a:r>
            <a:endParaRPr lang="en-US" sz="4374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037993" y="3780970"/>
            <a:ext cx="10554414" cy="921782"/>
            <a:chOff x="2037993" y="1954411"/>
            <a:chExt cx="10554414" cy="921782"/>
          </a:xfrm>
        </p:grpSpPr>
        <p:sp>
          <p:nvSpPr>
            <p:cNvPr id="5" name="Shape 3"/>
            <p:cNvSpPr/>
            <p:nvPr/>
          </p:nvSpPr>
          <p:spPr>
            <a:xfrm>
              <a:off x="2037993" y="1954411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6D6FC"/>
            </a:solidFill>
            <a:ln/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2274451"/>
              <a:ext cx="277654" cy="222171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2759988" y="2209800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일상 생활에서 겪는 보행의 불편함과 위험을 완화 해주는 보행 보조 어플리케이션</a:t>
              </a:r>
              <a:endParaRPr lang="en-US" sz="175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21530" y="5321768"/>
            <a:ext cx="10554414" cy="921782"/>
            <a:chOff x="2037993" y="3126105"/>
            <a:chExt cx="10554414" cy="921782"/>
          </a:xfrm>
        </p:grpSpPr>
        <p:sp>
          <p:nvSpPr>
            <p:cNvPr id="8" name="Shape 5"/>
            <p:cNvSpPr/>
            <p:nvPr/>
          </p:nvSpPr>
          <p:spPr>
            <a:xfrm>
              <a:off x="2037993" y="3126105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FCF2B5"/>
            </a:solidFill>
            <a:ln/>
          </p:spPr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0163" y="3468410"/>
              <a:ext cx="277654" cy="222171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2759988" y="3381494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</a:rPr>
                <a:t>시중에 나와있는 서비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</a:rPr>
                <a:t>스</a:t>
              </a:r>
              <a:endParaRPr lang="en-US" sz="175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021530" y="2240172"/>
            <a:ext cx="10554414" cy="921782"/>
            <a:chOff x="2037993" y="1954411"/>
            <a:chExt cx="10554414" cy="921782"/>
          </a:xfrm>
        </p:grpSpPr>
        <p:sp>
          <p:nvSpPr>
            <p:cNvPr id="16" name="Shape 3"/>
            <p:cNvSpPr/>
            <p:nvPr/>
          </p:nvSpPr>
          <p:spPr>
            <a:xfrm>
              <a:off x="2037993" y="1954411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6D6FC"/>
            </a:solidFill>
            <a:ln/>
          </p:spPr>
        </p:sp>
        <p:pic>
          <p:nvPicPr>
            <p:cNvPr id="1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2274451"/>
              <a:ext cx="277654" cy="222171"/>
            </a:xfrm>
            <a:prstGeom prst="rect">
              <a:avLst/>
            </a:prstGeom>
          </p:spPr>
        </p:pic>
        <p:sp>
          <p:nvSpPr>
            <p:cNvPr id="18" name="Text 4"/>
            <p:cNvSpPr/>
            <p:nvPr/>
          </p:nvSpPr>
          <p:spPr>
            <a:xfrm>
              <a:off x="2759988" y="2209800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r>
                <a:rPr lang="ko-KR" altLang="en-US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주요 대상 </a:t>
              </a:r>
              <a:r>
                <a:rPr lang="en-US" altLang="ko-KR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: </a:t>
              </a:r>
              <a:r>
                <a:rPr lang="ko-KR" altLang="en-US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시각장애인 </a:t>
              </a:r>
              <a:r>
                <a:rPr lang="ko-KR" altLang="en-US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또는 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저시력자분</a:t>
              </a:r>
              <a:endParaRPr lang="en-US" altLang="ko-KR" sz="16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15005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사용자 분석 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759988" y="2547461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2244437"/>
            <a:ext cx="10554414" cy="4322618"/>
          </a:xfrm>
          <a:prstGeom prst="roundRect">
            <a:avLst>
              <a:gd name="adj" fmla="val 14463"/>
            </a:avLst>
          </a:prstGeom>
          <a:solidFill>
            <a:srgbClr val="FCF2B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63" y="2502991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759988" y="371915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759988" y="4890849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2759988" y="6062543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6"/>
          <p:cNvSpPr/>
          <p:nvPr/>
        </p:nvSpPr>
        <p:spPr>
          <a:xfrm>
            <a:off x="2537817" y="242665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시각장애인의 스마트폰 이용</a:t>
            </a:r>
            <a:endParaRPr lang="en-US" sz="1750" dirty="0"/>
          </a:p>
        </p:txBody>
      </p:sp>
      <p:sp>
        <p:nvSpPr>
          <p:cNvPr id="19" name="Text 6"/>
          <p:cNvSpPr/>
          <p:nvPr/>
        </p:nvSpPr>
        <p:spPr>
          <a:xfrm>
            <a:off x="2398990" y="3085081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>
                <a:solidFill>
                  <a:srgbClr val="000000"/>
                </a:solidFill>
                <a:latin typeface="Tomorrow" pitchFamily="34" charset="0"/>
              </a:rPr>
              <a:t>● 보이스 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오버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, </a:t>
            </a:r>
            <a:r>
              <a:rPr lang="ko-KR" altLang="en-US" sz="1750" dirty="0" err="1" smtClean="0">
                <a:solidFill>
                  <a:srgbClr val="000000"/>
                </a:solidFill>
                <a:latin typeface="Tomorrow" pitchFamily="34" charset="0"/>
              </a:rPr>
              <a:t>톡백</a:t>
            </a:r>
            <a:r>
              <a:rPr lang="ko-KR" altLang="en-US" sz="1750" dirty="0" err="1" smtClean="0">
                <a:solidFill>
                  <a:srgbClr val="000000"/>
                </a:solidFill>
                <a:latin typeface="Tomorrow" pitchFamily="34" charset="0"/>
              </a:rPr>
              <a:t>을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 활용하여 스마트폰을 이용 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( == 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텍스트를 음성으로 변환하여 이용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)</a:t>
            </a:r>
            <a:endParaRPr lang="en-US" sz="175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668" y="5819404"/>
            <a:ext cx="5089727" cy="2288714"/>
          </a:xfrm>
          <a:prstGeom prst="rect">
            <a:avLst/>
          </a:prstGeom>
        </p:spPr>
      </p:pic>
      <p:sp>
        <p:nvSpPr>
          <p:cNvPr id="21" name="Text 6"/>
          <p:cNvSpPr/>
          <p:nvPr/>
        </p:nvSpPr>
        <p:spPr>
          <a:xfrm>
            <a:off x="2398990" y="5422698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>
                <a:solidFill>
                  <a:srgbClr val="000000"/>
                </a:solidFill>
                <a:latin typeface="Tomorrow" pitchFamily="34" charset="0"/>
              </a:rPr>
              <a:t>● 너무 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복잡한 구성의 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UI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와 불필요하게 많은 텍스트 및 버튼이 시각장애인의 </a:t>
            </a:r>
            <a:r>
              <a:rPr lang="ko-KR" altLang="en-US" sz="1750" dirty="0" err="1" smtClean="0">
                <a:solidFill>
                  <a:srgbClr val="000000"/>
                </a:solidFill>
                <a:latin typeface="Tomorrow" pitchFamily="34" charset="0"/>
              </a:rPr>
              <a:t>어플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 사용 하락의 원인</a:t>
            </a:r>
            <a:endParaRPr lang="en-US" sz="1750" dirty="0"/>
          </a:p>
        </p:txBody>
      </p:sp>
      <p:sp>
        <p:nvSpPr>
          <p:cNvPr id="22" name="Text 6"/>
          <p:cNvSpPr/>
          <p:nvPr/>
        </p:nvSpPr>
        <p:spPr>
          <a:xfrm>
            <a:off x="2398989" y="388163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● 스마트 기기 보유율 대비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,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 서비스 활용률이 비장애인에 비해 다소 낮음</a:t>
            </a:r>
            <a:endParaRPr lang="en-US" sz="1750" dirty="0"/>
          </a:p>
        </p:txBody>
      </p:sp>
      <p:sp>
        <p:nvSpPr>
          <p:cNvPr id="23" name="Text 6"/>
          <p:cNvSpPr/>
          <p:nvPr/>
        </p:nvSpPr>
        <p:spPr>
          <a:xfrm>
            <a:off x="2398990" y="462492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>
                <a:solidFill>
                  <a:srgbClr val="000000"/>
                </a:solidFill>
                <a:latin typeface="Tomorrow" pitchFamily="34" charset="0"/>
              </a:rPr>
              <a:t>● 교통 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관련 서비스의 비중이 </a:t>
            </a:r>
            <a:r>
              <a:rPr lang="en-US" altLang="ko-KR" sz="1750" dirty="0" smtClean="0">
                <a:solidFill>
                  <a:srgbClr val="000000"/>
                </a:solidFill>
                <a:latin typeface="Tomorrow" pitchFamily="34" charset="0"/>
              </a:rPr>
              <a:t>44.2%</a:t>
            </a:r>
            <a:r>
              <a:rPr lang="ko-KR" altLang="en-US" sz="1750" dirty="0" smtClean="0">
                <a:solidFill>
                  <a:srgbClr val="000000"/>
                </a:solidFill>
                <a:latin typeface="Tomorrow" pitchFamily="34" charset="0"/>
              </a:rPr>
              <a:t>로 교통 관련 서비스 이용 의향이 높음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34294"/>
            <a:ext cx="40307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현재 시각장애인용 네비게이션 분석</a:t>
            </a:r>
            <a:endParaRPr lang="en-US" sz="2187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037993" y="2862064"/>
            <a:ext cx="10554414" cy="921782"/>
            <a:chOff x="2037993" y="2292072"/>
            <a:chExt cx="10554414" cy="921782"/>
          </a:xfrm>
        </p:grpSpPr>
        <p:sp>
          <p:nvSpPr>
            <p:cNvPr id="5" name="Shape 3"/>
            <p:cNvSpPr/>
            <p:nvPr/>
          </p:nvSpPr>
          <p:spPr>
            <a:xfrm>
              <a:off x="2037993" y="2292072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FFB3B3"/>
            </a:solidFill>
            <a:ln/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2612112"/>
              <a:ext cx="277654" cy="222171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2759988" y="2547461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 err="1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설리번</a:t>
              </a: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</a:t>
              </a:r>
              <a:r>
                <a:rPr 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: 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장애물 인식</a:t>
              </a:r>
              <a:r>
                <a:rPr lang="en-US" altLang="ko-KR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, 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길안내 기능의 부재</a:t>
              </a:r>
              <a:endParaRPr lang="en-US" sz="175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37993" y="4033758"/>
            <a:ext cx="10554414" cy="921782"/>
            <a:chOff x="2037993" y="3463766"/>
            <a:chExt cx="10554414" cy="921782"/>
          </a:xfrm>
        </p:grpSpPr>
        <p:sp>
          <p:nvSpPr>
            <p:cNvPr id="8" name="Shape 5"/>
            <p:cNvSpPr/>
            <p:nvPr/>
          </p:nvSpPr>
          <p:spPr>
            <a:xfrm>
              <a:off x="2037993" y="3463766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FFB3B3"/>
            </a:solidFill>
            <a:ln/>
          </p:spPr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3806071"/>
              <a:ext cx="277654" cy="222171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2759988" y="3719155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walk with you : 대학생들이 만든 주행 </a:t>
              </a:r>
              <a:r>
                <a:rPr lang="en-US" sz="1750" dirty="0" err="1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보조</a:t>
              </a: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 </a:t>
              </a:r>
              <a:r>
                <a:rPr lang="en-US" sz="1750" dirty="0" err="1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서비스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로 현재는 서비스 종료</a:t>
              </a:r>
              <a:endParaRPr lang="en-US" sz="175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37993" y="5205452"/>
            <a:ext cx="10554414" cy="921782"/>
            <a:chOff x="2037993" y="4635460"/>
            <a:chExt cx="10554414" cy="921782"/>
          </a:xfrm>
        </p:grpSpPr>
        <p:sp>
          <p:nvSpPr>
            <p:cNvPr id="11" name="Shape 7"/>
            <p:cNvSpPr/>
            <p:nvPr/>
          </p:nvSpPr>
          <p:spPr>
            <a:xfrm>
              <a:off x="2037993" y="4635460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FFB3B3"/>
            </a:solidFill>
            <a:ln/>
          </p:spPr>
        </p:sp>
        <p:pic>
          <p:nvPicPr>
            <p:cNvPr id="12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4977765"/>
              <a:ext cx="277654" cy="222171"/>
            </a:xfrm>
            <a:prstGeom prst="rect">
              <a:avLst/>
            </a:prstGeom>
          </p:spPr>
        </p:pic>
        <p:sp>
          <p:nvSpPr>
            <p:cNvPr id="13" name="Text 8"/>
            <p:cNvSpPr/>
            <p:nvPr/>
          </p:nvSpPr>
          <p:spPr>
            <a:xfrm>
              <a:off x="2759988" y="4890849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G-EYE : 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복잡한 로그인 및 회원가입</a:t>
              </a:r>
              <a:r>
                <a:rPr lang="en-US" altLang="ko-KR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, 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특정 기능 사용을 위해 들어가야하는 </a:t>
              </a:r>
              <a:r>
                <a:rPr lang="en-US" altLang="ko-KR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Depth</a:t>
              </a: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가 깊음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135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"EYE-U"의 </a:t>
            </a:r>
            <a:r>
              <a:rPr lang="en-US" sz="4370" b="1" dirty="0">
                <a:ea typeface="Tomorrow"/>
              </a:rPr>
              <a:t>필요성</a:t>
            </a:r>
            <a:endParaRPr lang="en-US" sz="4370" b="1" dirty="0">
              <a:ea typeface="Tomorrow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037993" y="2970966"/>
            <a:ext cx="10554414" cy="921782"/>
            <a:chOff x="2037993" y="3637359"/>
            <a:chExt cx="10554414" cy="921782"/>
          </a:xfrm>
        </p:grpSpPr>
        <p:sp>
          <p:nvSpPr>
            <p:cNvPr id="5" name="Shape 3"/>
            <p:cNvSpPr/>
            <p:nvPr/>
          </p:nvSpPr>
          <p:spPr>
            <a:xfrm>
              <a:off x="2037993" y="3637359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6D6FC"/>
            </a:solidFill>
            <a:ln/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3979664"/>
              <a:ext cx="277654" cy="222171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2759988" y="3892748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99"/>
                </a:lnSpc>
                <a:buNone/>
              </a:pPr>
              <a:r>
                <a:rPr lang="ko-KR" altLang="en-US" sz="1750" dirty="0" smtClean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다른 서비스들의 단점을 보완하고 편의성을 </a:t>
              </a:r>
              <a:r>
                <a:rPr lang="ko-KR" altLang="en-US" dirty="0" smtClean="0"/>
                <a:t>제공하기 위해</a:t>
              </a:r>
              <a:endParaRPr lang="en-US" sz="175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037993" y="4142660"/>
            <a:ext cx="10554414" cy="921782"/>
            <a:chOff x="2037993" y="4809053"/>
            <a:chExt cx="10554414" cy="921782"/>
          </a:xfrm>
        </p:grpSpPr>
        <p:sp>
          <p:nvSpPr>
            <p:cNvPr id="8" name="Shape 5"/>
            <p:cNvSpPr/>
            <p:nvPr/>
          </p:nvSpPr>
          <p:spPr>
            <a:xfrm>
              <a:off x="2037993" y="4809053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6D6FC"/>
            </a:solidFill>
            <a:ln/>
          </p:spPr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0163" y="5151358"/>
              <a:ext cx="277654" cy="222171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2759988" y="5064443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보행에 최적화된 네비게이션의 부재 혹은 안좋은 퀄리티</a:t>
              </a:r>
              <a:endParaRPr lang="en-US" sz="175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37993" y="5314354"/>
            <a:ext cx="10554414" cy="921782"/>
            <a:chOff x="2037993" y="5980747"/>
            <a:chExt cx="10554414" cy="921782"/>
          </a:xfrm>
        </p:grpSpPr>
        <p:sp>
          <p:nvSpPr>
            <p:cNvPr id="12" name="Shape 9"/>
            <p:cNvSpPr/>
            <p:nvPr/>
          </p:nvSpPr>
          <p:spPr>
            <a:xfrm>
              <a:off x="2037993" y="5980747"/>
              <a:ext cx="10554414" cy="921782"/>
            </a:xfrm>
            <a:prstGeom prst="roundRect">
              <a:avLst>
                <a:gd name="adj" fmla="val 14463"/>
              </a:avLst>
            </a:prstGeom>
            <a:solidFill>
              <a:srgbClr val="B5FCB8"/>
            </a:solidFill>
            <a:ln/>
          </p:spPr>
        </p:sp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0163" y="6323052"/>
              <a:ext cx="277654" cy="222171"/>
            </a:xfrm>
            <a:prstGeom prst="rect">
              <a:avLst/>
            </a:prstGeom>
          </p:spPr>
        </p:pic>
        <p:sp>
          <p:nvSpPr>
            <p:cNvPr id="14" name="Text 10"/>
            <p:cNvSpPr/>
            <p:nvPr/>
          </p:nvSpPr>
          <p:spPr>
            <a:xfrm>
              <a:off x="2759988" y="6236136"/>
              <a:ext cx="9610249" cy="3554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Tomorrow" pitchFamily="34" charset="0"/>
                  <a:ea typeface="Tomorrow" pitchFamily="34" charset="-122"/>
                  <a:cs typeface="Tomorrow" pitchFamily="34" charset="-120"/>
                </a:rPr>
                <a:t>모든 문제점을 해결한 접근성 좋은 서비스는 "EYE-U" !!!!!!!!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982164" y="3353872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highlight>
                  <a:srgbClr val="F44444"/>
                </a:highlight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2037993" y="45203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2961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1757243"/>
            <a:ext cx="10554414" cy="5742623"/>
          </a:xfrm>
          <a:prstGeom prst="roundRect">
            <a:avLst>
              <a:gd name="adj" fmla="val 2322"/>
            </a:avLst>
          </a:prstGeom>
          <a:solidFill>
            <a:srgbClr val="EAEAEA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1979414"/>
            <a:ext cx="277749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1. </a:t>
            </a:r>
            <a:r>
              <a:rPr lang="en-US" sz="2187" b="1" dirty="0" err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프론트엔드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2475071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라이브러리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2963704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260163" y="3452336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개발언어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260163" y="3940969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4546283"/>
            <a:ext cx="4098250" cy="27314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8653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프로젝트 현 상황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1892975"/>
            <a:ext cx="10554414" cy="5471160"/>
          </a:xfrm>
          <a:prstGeom prst="roundRect">
            <a:avLst>
              <a:gd name="adj" fmla="val 2437"/>
            </a:avLst>
          </a:prstGeom>
          <a:solidFill>
            <a:srgbClr val="EAEAEA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2115145"/>
            <a:ext cx="277749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2. </a:t>
            </a:r>
            <a:r>
              <a:rPr lang="en-US" sz="2187" b="1" dirty="0" err="1" smtClean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백엔드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2610803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라이브러리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3099435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260163" y="3588068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개발언어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260163" y="4076700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4682014"/>
            <a:ext cx="3690937" cy="2459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295</Words>
  <Application>Microsoft Office PowerPoint</Application>
  <PresentationFormat>사용자 지정</PresentationFormat>
  <Paragraphs>66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Tomorrow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김호준</cp:lastModifiedBy>
  <cp:revision>13</cp:revision>
  <dcterms:created xsi:type="dcterms:W3CDTF">2024-03-27T07:42:30Z</dcterms:created>
  <dcterms:modified xsi:type="dcterms:W3CDTF">2024-03-30T18:18:53Z</dcterms:modified>
</cp:coreProperties>
</file>